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918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E1F5C-97DD-4704-99E0-44D847A39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5C4F59-14E6-475A-AF45-41F6634F6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EBE542-338A-4F66-8A76-8FF65ACD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0C4176-7A2B-4D17-B046-C147E30C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165A00-C6E5-4F8C-817A-51DE3082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95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848A2-35B1-4E02-A509-4DA1DDC5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E1533A-C7AF-4357-8AED-D2D846490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F22C9A-83B8-4EF4-B5B1-6A877DB0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8C150C-A03E-468E-8287-B8507D0D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12865E-1490-4ABD-9402-C2E017D2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92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6F7ECA-139C-4635-8CB8-BD4756B4A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E9312A-66D1-43C8-B5CA-502A544BE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4F1424-F587-4A0D-BFEA-E84889C7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310B33-A39B-4888-B594-E4F09137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32373-D069-4EA1-9206-C1320147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C3670-2737-4913-91D7-9C72E5BC8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4FBCF4-9ED1-4D02-A113-AD8D2CF18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1DD783-8C19-4805-9AFD-C049A7C2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373EBF-E30A-43ED-BC80-2A3F03A4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FBEE1C-C30F-469D-BFD0-6C683AD4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88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70FA1-872E-40D4-B0A0-2846C928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D1C690E-893D-4A8E-A3D9-5B5AB0547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F50C66-80CC-41A7-A787-2EBB1431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7317BD-9AC7-43FC-91B2-E800D3FD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95A28C-72E6-4379-8BE0-83FF7CC2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82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24C81-DF79-44C0-BF0B-8171692E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E38D0-E313-4F3E-B56F-8A729BFE9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D26AE64-47B1-4EAD-84FA-A0045A1A9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19191A-65E7-4B87-9677-32B466F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B659DE-CEE6-4D40-BE6B-E24736C2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95BB2-BAEE-4865-8A9A-AC492E7B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70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81266-974A-47BE-B087-BC0F76FD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4BBCAB-8FCC-4922-B32D-8CC7961B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3BF3C30-81F6-4045-9CBC-9E5CF3610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C075905-389C-4672-A1D0-515D109A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CADE43B-EF6D-4703-8EC2-D3EF8BEF1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1D1E24-4242-4DC4-90D0-FD7BFF49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E7EAECD-11F5-473F-BCF0-03AAAD67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39B39C6-F5F3-4F3D-88FD-DB74D2F1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58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71763-5E01-49D9-A225-68713567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82C346-821C-4D4B-828D-256A7430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D1C0C5-E06C-4712-A2DD-21C8757B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0D420F-DB58-4263-B06D-C6AE90B4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03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7B7BEE-3DFF-45EA-BB50-6243EA9E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5B1550-D467-4DE8-BF06-F7FE46AE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1A4906-BB71-4529-9CD6-6D6568E6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65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13D9D-B2F5-4225-B095-7324E875A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5A3204-1945-4895-AE57-C8D926A5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FB4D744-26BB-4E9B-816E-158F27096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AC661C-E9EB-4275-951F-BF69F009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0E7A38-1A77-4ECA-AB90-0E40025E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2BE822-6F75-4A55-9C74-4C69AB16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2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8B2D2-BB55-4581-99C0-CD084DD7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4317BF-08F3-4D01-9905-89A4DEC52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2BF9F0F-0F9D-46AE-863E-996429638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7239FE-D576-4133-9F3E-7612251F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F47FD1-66F5-4153-9818-07FEEAB0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1DE206-C7D1-4618-BAD1-5B840F8D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077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DDAA6F-0185-42DB-B848-A754314CD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B744010-2B8C-4039-9E09-932180CCF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327465-474A-45DF-A8DB-3F197AE1A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4F7C-6A8D-4765-BE4C-4FB117AE6994}" type="datetimeFigureOut">
              <a:rPr lang="cs-CZ" smtClean="0"/>
              <a:t>30.10.2018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F9FCD3-9A84-4B06-B5A7-E93119023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F32BD3-11D2-4E98-B8A3-046A944F2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AD42-5450-4814-B528-5434B2E37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949BB-AC68-425A-8299-9B1420F3E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cs-CZ" u="sng" dirty="0" err="1"/>
              <a:t>High</a:t>
            </a:r>
            <a:r>
              <a:rPr lang="cs-CZ" u="sng" dirty="0"/>
              <a:t> sensitive </a:t>
            </a:r>
            <a:r>
              <a:rPr lang="cs-CZ" u="sng" dirty="0" err="1"/>
              <a:t>cardiac</a:t>
            </a:r>
            <a:r>
              <a:rPr lang="cs-CZ" u="sng" dirty="0"/>
              <a:t> Troponin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EF699A-8E97-49FB-954A-C062D95F1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3903" y="5976576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 dirty="0"/>
              <a:t>Daniel Novák</a:t>
            </a:r>
          </a:p>
          <a:p>
            <a:pPr algn="l"/>
            <a:r>
              <a:rPr lang="cs-CZ" sz="2000" dirty="0"/>
              <a:t>Brno 1. 11. 2018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027130-59C1-4F16-B45E-DDD8948A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55" r="1" b="731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6" name="Picture 4" descr="MEDESA s.r.o.">
            <a:extLst>
              <a:ext uri="{FF2B5EF4-FFF2-40B4-BE49-F238E27FC236}">
                <a16:creationId xmlns:a16="http://schemas.microsoft.com/office/drawing/2014/main" id="{6D0C3599-6D13-463C-9C28-FAD00783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55" y="5976576"/>
            <a:ext cx="2346670" cy="71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8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FEDA4-68E8-466D-961A-CFCEC236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562" y="284742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800" u="sng" dirty="0"/>
              <a:t>Metabolismus a IM</a:t>
            </a:r>
            <a:endParaRPr lang="en-US" sz="4800" u="sng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1" name="Picture 4" descr="SouvisejÃ­cÃ­ obrÃ¡zek">
            <a:extLst>
              <a:ext uri="{FF2B5EF4-FFF2-40B4-BE49-F238E27FC236}">
                <a16:creationId xmlns:a16="http://schemas.microsoft.com/office/drawing/2014/main" id="{B8801E7A-F877-48E1-97B3-67D907D12A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2544" b="3"/>
          <a:stretch/>
        </p:blipFill>
        <p:spPr bwMode="auto"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E054B47-F980-4EC2-AE9A-8DF72350D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94" y="2198860"/>
            <a:ext cx="4391198" cy="4374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405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C516F9-383E-4781-9205-25ABB56C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5400" dirty="0">
                <a:solidFill>
                  <a:srgbClr val="FFFFFF"/>
                </a:solidFill>
              </a:rPr>
              <a:t>AMI, STEMI, NSTEMI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98C90C95-BE78-4283-86A1-043ED5BB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278" y="2830848"/>
            <a:ext cx="5455917" cy="3519066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ázek 10">
            <a:extLst>
              <a:ext uri="{FF2B5EF4-FFF2-40B4-BE49-F238E27FC236}">
                <a16:creationId xmlns:a16="http://schemas.microsoft.com/office/drawing/2014/main" id="{254ACE2F-06D2-4C90-9567-758BC0B3D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11" y="2830848"/>
            <a:ext cx="5455917" cy="342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6BAE2-2D4B-4A3D-AE84-48D1E786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068" y="108707"/>
            <a:ext cx="5314536" cy="1325563"/>
          </a:xfrm>
        </p:spPr>
        <p:txBody>
          <a:bodyPr>
            <a:normAutofit/>
          </a:bodyPr>
          <a:lstStyle/>
          <a:p>
            <a:r>
              <a:rPr lang="cs-CZ" sz="6000" b="1" u="sng" dirty="0" err="1"/>
              <a:t>Hs-cTnI</a:t>
            </a:r>
            <a:endParaRPr lang="cs-CZ" sz="6000" b="1" u="sng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C89AAC-0CB0-4E9A-A254-6FDD2765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771489"/>
            <a:ext cx="4352543" cy="3353908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22A0E924-AD1B-4F45-BFDC-8BB7ECF46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7319" y="3918341"/>
            <a:ext cx="4365264" cy="220315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DA90951-6F63-4431-A09F-D7A0554E8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19" y="1671205"/>
            <a:ext cx="4365264" cy="10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95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57174-D3AA-4F0C-8F55-240D86F1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134" y="-122503"/>
            <a:ext cx="5314536" cy="1325563"/>
          </a:xfrm>
        </p:spPr>
        <p:txBody>
          <a:bodyPr>
            <a:normAutofit/>
          </a:bodyPr>
          <a:lstStyle/>
          <a:p>
            <a:r>
              <a:rPr lang="cs-CZ" b="1" u="sng" dirty="0"/>
              <a:t>PATHFAST </a:t>
            </a:r>
            <a:r>
              <a:rPr lang="cs-CZ" b="1" u="sng" dirty="0" err="1"/>
              <a:t>hs-cTnI</a:t>
            </a:r>
            <a:endParaRPr lang="cs-CZ" b="1" u="sng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7B7061-219E-4919-A6D5-9605546B1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4" y="552724"/>
            <a:ext cx="4162007" cy="414119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50426-87BF-4B48-B3DC-F0E2C082B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FE9004-B66C-4D43-A619-25B6B906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023" y="2856156"/>
            <a:ext cx="3016915" cy="298412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FCA2D8-6023-4983-8FE6-D2887C23F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411" y="2856156"/>
            <a:ext cx="2920625" cy="29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7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0E6D6-D73B-4728-9BC5-556F6DB8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044" y="-15989"/>
            <a:ext cx="5006336" cy="1325563"/>
          </a:xfrm>
        </p:spPr>
        <p:txBody>
          <a:bodyPr>
            <a:normAutofit/>
          </a:bodyPr>
          <a:lstStyle/>
          <a:p>
            <a:r>
              <a:rPr lang="cs-CZ" sz="5400" b="1" u="sng" dirty="0"/>
              <a:t>Závěr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6A7C0E0F-410D-4933-8426-3C4E4AD2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94" y="-15989"/>
            <a:ext cx="2835040" cy="3965090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32899E86-85DA-47B2-8497-63CB3C5E7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044" y="1331446"/>
            <a:ext cx="5273320" cy="5032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371DBB6-3B13-4FCA-886D-4813F3EC2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962" y="2176407"/>
            <a:ext cx="2440233" cy="90379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790A28B5-7A6C-46E6-91F1-75678EE83C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988"/>
          <a:stretch/>
        </p:blipFill>
        <p:spPr>
          <a:xfrm>
            <a:off x="0" y="3847502"/>
            <a:ext cx="4382974" cy="14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0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</Words>
  <Application>Microsoft Office PowerPoint</Application>
  <PresentationFormat>Širokoúhlá obrazovka</PresentationFormat>
  <Paragraphs>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High sensitive cardiac Troponin I</vt:lpstr>
      <vt:lpstr>Metabolismus a IM</vt:lpstr>
      <vt:lpstr>AMI, STEMI, NSTEMI</vt:lpstr>
      <vt:lpstr>Hs-cTnI</vt:lpstr>
      <vt:lpstr>PATHFAST hs-cTnI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sensitive cardiac Troponin I</dc:title>
  <dc:creator>Daniel Novák</dc:creator>
  <cp:lastModifiedBy>Daniel Novák</cp:lastModifiedBy>
  <cp:revision>7</cp:revision>
  <dcterms:created xsi:type="dcterms:W3CDTF">2018-10-30T10:50:22Z</dcterms:created>
  <dcterms:modified xsi:type="dcterms:W3CDTF">2018-10-30T11:55:37Z</dcterms:modified>
</cp:coreProperties>
</file>